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86" r:id="rId2"/>
  </p:sldMasterIdLst>
  <p:notesMasterIdLst>
    <p:notesMasterId r:id="rId56"/>
  </p:notesMasterIdLst>
  <p:sldIdLst>
    <p:sldId id="353" r:id="rId3"/>
    <p:sldId id="630" r:id="rId4"/>
    <p:sldId id="628" r:id="rId5"/>
    <p:sldId id="571" r:id="rId6"/>
    <p:sldId id="624" r:id="rId7"/>
    <p:sldId id="573" r:id="rId8"/>
    <p:sldId id="574" r:id="rId9"/>
    <p:sldId id="575" r:id="rId10"/>
    <p:sldId id="576" r:id="rId11"/>
    <p:sldId id="577" r:id="rId12"/>
    <p:sldId id="579" r:id="rId13"/>
    <p:sldId id="578" r:id="rId14"/>
    <p:sldId id="585" r:id="rId15"/>
    <p:sldId id="586" r:id="rId16"/>
    <p:sldId id="584" r:id="rId17"/>
    <p:sldId id="587" r:id="rId18"/>
    <p:sldId id="588" r:id="rId19"/>
    <p:sldId id="590" r:id="rId20"/>
    <p:sldId id="589" r:id="rId21"/>
    <p:sldId id="591" r:id="rId22"/>
    <p:sldId id="592" r:id="rId23"/>
    <p:sldId id="583" r:id="rId24"/>
    <p:sldId id="593" r:id="rId25"/>
    <p:sldId id="594" r:id="rId26"/>
    <p:sldId id="619" r:id="rId27"/>
    <p:sldId id="620" r:id="rId28"/>
    <p:sldId id="621" r:id="rId29"/>
    <p:sldId id="629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7" r:id="rId42"/>
    <p:sldId id="596" r:id="rId43"/>
    <p:sldId id="595" r:id="rId44"/>
    <p:sldId id="599" r:id="rId45"/>
    <p:sldId id="598" r:id="rId46"/>
    <p:sldId id="600" r:id="rId47"/>
    <p:sldId id="602" r:id="rId48"/>
    <p:sldId id="615" r:id="rId49"/>
    <p:sldId id="618" r:id="rId50"/>
    <p:sldId id="627" r:id="rId51"/>
    <p:sldId id="616" r:id="rId52"/>
    <p:sldId id="257" r:id="rId53"/>
    <p:sldId id="622" r:id="rId54"/>
    <p:sldId id="623" r:id="rId5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2FF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28"/>
    <p:restoredTop sz="94745"/>
  </p:normalViewPr>
  <p:slideViewPr>
    <p:cSldViewPr>
      <p:cViewPr varScale="1">
        <p:scale>
          <a:sx n="89" d="100"/>
          <a:sy n="89" d="100"/>
        </p:scale>
        <p:origin x="48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iech/Documents/Teaching/CS106A/Winter%202019/exams/grades/examGrades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A-FF42-BD91-DCF96626B383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CA-FF42-BD91-DCF96626B383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CA-FF42-BD91-DCF96626B383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CA-FF42-BD91-DCF96626B383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8CA-FF42-BD91-DCF96626B383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8CA-FF42-BD91-DCF96626B383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8CA-FF42-BD91-DCF96626B383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8CA-FF42-BD91-DCF96626B383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8CA-FF42-BD91-DCF96626B383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8CA-FF42-BD91-DCF96626B383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8CA-FF42-BD91-DCF96626B383}"/>
              </c:ext>
            </c:extLst>
          </c:dPt>
          <c:dPt>
            <c:idx val="1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8CA-FF42-BD91-DCF96626B383}"/>
              </c:ext>
            </c:extLst>
          </c:dPt>
          <c:dPt>
            <c:idx val="1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8CA-FF42-BD91-DCF96626B383}"/>
              </c:ext>
            </c:extLst>
          </c:dPt>
          <c:dPt>
            <c:idx val="1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8CA-FF42-BD91-DCF96626B383}"/>
              </c:ext>
            </c:extLst>
          </c:dPt>
          <c:dPt>
            <c:idx val="18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8CA-FF42-BD91-DCF96626B383}"/>
              </c:ext>
            </c:extLst>
          </c:dPt>
          <c:dPt>
            <c:idx val="19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8CA-FF42-BD91-DCF96626B383}"/>
              </c:ext>
            </c:extLst>
          </c:dPt>
          <c:dPt>
            <c:idx val="20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38CA-FF42-BD91-DCF96626B383}"/>
              </c:ext>
            </c:extLst>
          </c:dPt>
          <c:dPt>
            <c:idx val="21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38CA-FF42-BD91-DCF96626B383}"/>
              </c:ext>
            </c:extLst>
          </c:dPt>
          <c:dPt>
            <c:idx val="2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38CA-FF42-BD91-DCF96626B383}"/>
              </c:ext>
            </c:extLst>
          </c:dPt>
          <c:dPt>
            <c:idx val="2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38CA-FF42-BD91-DCF96626B383}"/>
              </c:ext>
            </c:extLst>
          </c:dPt>
          <c:dPt>
            <c:idx val="2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38CA-FF42-BD91-DCF96626B383}"/>
              </c:ext>
            </c:extLst>
          </c:dPt>
          <c:cat>
            <c:strRef>
              <c:f>Sheet1!$C:$C</c:f>
              <c:strCache>
                <c:ptCount val="24"/>
                <c:pt idx="0">
                  <c:v>0-5</c:v>
                </c:pt>
                <c:pt idx="1">
                  <c:v>5-10</c:v>
                </c:pt>
                <c:pt idx="2">
                  <c:v>10-15</c:v>
                </c:pt>
                <c:pt idx="3">
                  <c:v>15-20</c:v>
                </c:pt>
                <c:pt idx="4">
                  <c:v>20-25</c:v>
                </c:pt>
                <c:pt idx="5">
                  <c:v>25-30</c:v>
                </c:pt>
                <c:pt idx="6">
                  <c:v>30-35</c:v>
                </c:pt>
                <c:pt idx="7">
                  <c:v>35-40</c:v>
                </c:pt>
                <c:pt idx="8">
                  <c:v>40-45</c:v>
                </c:pt>
                <c:pt idx="9">
                  <c:v>45-50</c:v>
                </c:pt>
                <c:pt idx="10">
                  <c:v>50-55</c:v>
                </c:pt>
                <c:pt idx="11">
                  <c:v>55-60</c:v>
                </c:pt>
                <c:pt idx="12">
                  <c:v>60-65</c:v>
                </c:pt>
                <c:pt idx="13">
                  <c:v>65-70</c:v>
                </c:pt>
                <c:pt idx="14">
                  <c:v>70-75</c:v>
                </c:pt>
                <c:pt idx="15">
                  <c:v>75-80</c:v>
                </c:pt>
                <c:pt idx="16">
                  <c:v>80-85</c:v>
                </c:pt>
                <c:pt idx="17">
                  <c:v>85-90</c:v>
                </c:pt>
                <c:pt idx="18">
                  <c:v>90-95</c:v>
                </c:pt>
                <c:pt idx="19">
                  <c:v>95-100</c:v>
                </c:pt>
                <c:pt idx="20">
                  <c:v>100-105</c:v>
                </c:pt>
                <c:pt idx="21">
                  <c:v>105-110</c:v>
                </c:pt>
                <c:pt idx="22">
                  <c:v>110-115</c:v>
                </c:pt>
                <c:pt idx="23">
                  <c:v>115-120</c:v>
                </c:pt>
              </c:strCache>
            </c:strRef>
          </c:cat>
          <c:val>
            <c:numRef>
              <c:f>Sheet1!$D$1:$D$24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</c:v>
                </c:pt>
                <c:pt idx="8">
                  <c:v>2</c:v>
                </c:pt>
                <c:pt idx="9">
                  <c:v>8</c:v>
                </c:pt>
                <c:pt idx="10">
                  <c:v>10</c:v>
                </c:pt>
                <c:pt idx="11">
                  <c:v>6</c:v>
                </c:pt>
                <c:pt idx="12">
                  <c:v>19</c:v>
                </c:pt>
                <c:pt idx="13">
                  <c:v>20</c:v>
                </c:pt>
                <c:pt idx="14">
                  <c:v>16</c:v>
                </c:pt>
                <c:pt idx="15">
                  <c:v>23</c:v>
                </c:pt>
                <c:pt idx="16">
                  <c:v>24</c:v>
                </c:pt>
                <c:pt idx="17">
                  <c:v>38</c:v>
                </c:pt>
                <c:pt idx="18">
                  <c:v>35</c:v>
                </c:pt>
                <c:pt idx="19">
                  <c:v>49</c:v>
                </c:pt>
                <c:pt idx="20">
                  <c:v>56</c:v>
                </c:pt>
                <c:pt idx="21">
                  <c:v>52</c:v>
                </c:pt>
                <c:pt idx="22">
                  <c:v>45</c:v>
                </c:pt>
                <c:pt idx="2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38CA-FF42-BD91-DCF96626B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979026431"/>
        <c:axId val="1979026815"/>
      </c:barChart>
      <c:catAx>
        <c:axId val="1979026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Exam Score (points)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1979026815"/>
        <c:crosses val="autoZero"/>
        <c:auto val="1"/>
        <c:lblAlgn val="ctr"/>
        <c:lblOffset val="100"/>
        <c:tickLblSkip val="1"/>
        <c:noMultiLvlLbl val="0"/>
      </c:catAx>
      <c:valAx>
        <c:axId val="19790268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Number of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197902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0.55882</cdr:x>
      <cdr:y>0.10911</cdr:y>
    </cdr:from>
    <cdr:to>
      <cdr:x>0.55882</cdr:x>
      <cdr:y>0.73946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304FF96-4736-2A4D-9C47-D5B0DD4605BF}"/>
            </a:ext>
          </a:extLst>
        </cdr:cNvPr>
        <cdr:cNvCxnSpPr/>
      </cdr:nvCxnSpPr>
      <cdr:spPr>
        <a:xfrm xmlns:a="http://schemas.openxmlformats.org/drawingml/2006/main" flipV="1">
          <a:off x="4109137" y="712230"/>
          <a:ext cx="0" cy="4114799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tx1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0.80771</cdr:x>
      <cdr:y>0.09775</cdr:y>
    </cdr:from>
    <cdr:to>
      <cdr:x>0.80771</cdr:x>
      <cdr:y>0.74535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D18975AF-0D5C-6240-9693-232A4D70BC1F}"/>
            </a:ext>
          </a:extLst>
        </cdr:cNvPr>
        <cdr:cNvCxnSpPr/>
      </cdr:nvCxnSpPr>
      <cdr:spPr>
        <a:xfrm xmlns:a="http://schemas.openxmlformats.org/drawingml/2006/main" flipV="1">
          <a:off x="5939310" y="638089"/>
          <a:ext cx="0" cy="4227384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tx1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5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4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87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0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2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05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538AC-CBC8-9F4D-A49D-7B0FFDFB70B5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63C28-7B9A-244D-9F13-D8F443F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5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examples</a:t>
            </a:r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C860B-AA90-D247-98D2-9CD1F57767A8}"/>
              </a:ext>
            </a:extLst>
          </p:cNvPr>
          <p:cNvSpPr txBox="1"/>
          <p:nvPr/>
        </p:nvSpPr>
        <p:spPr>
          <a:xfrm>
            <a:off x="1839912" y="5848956"/>
            <a:ext cx="3077958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EB62FF"/>
                </a:solidFill>
                <a:latin typeface="Chalkboard" panose="03050602040202020205" pitchFamily="66" charset="77"/>
              </a:rPr>
              <a:t>Can be any type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4B037DB-9172-3D43-9374-33DC33AC69DA}"/>
              </a:ext>
            </a:extLst>
          </p:cNvPr>
          <p:cNvSpPr/>
          <p:nvPr/>
        </p:nvSpPr>
        <p:spPr>
          <a:xfrm>
            <a:off x="2739873" y="5021869"/>
            <a:ext cx="1046315" cy="714375"/>
          </a:xfrm>
          <a:custGeom>
            <a:avLst/>
            <a:gdLst>
              <a:gd name="connsiteX0" fmla="*/ 89052 w 1046315"/>
              <a:gd name="connsiteY0" fmla="*/ 714375 h 714375"/>
              <a:gd name="connsiteX1" fmla="*/ 3327 w 1046315"/>
              <a:gd name="connsiteY1" fmla="*/ 614363 h 714375"/>
              <a:gd name="connsiteX2" fmla="*/ 46190 w 1046315"/>
              <a:gd name="connsiteY2" fmla="*/ 471488 h 714375"/>
              <a:gd name="connsiteX3" fmla="*/ 131915 w 1046315"/>
              <a:gd name="connsiteY3" fmla="*/ 414338 h 714375"/>
              <a:gd name="connsiteX4" fmla="*/ 217640 w 1046315"/>
              <a:gd name="connsiteY4" fmla="*/ 357188 h 714375"/>
              <a:gd name="connsiteX5" fmla="*/ 274790 w 1046315"/>
              <a:gd name="connsiteY5" fmla="*/ 342900 h 714375"/>
              <a:gd name="connsiteX6" fmla="*/ 703415 w 1046315"/>
              <a:gd name="connsiteY6" fmla="*/ 357188 h 714375"/>
              <a:gd name="connsiteX7" fmla="*/ 817715 w 1046315"/>
              <a:gd name="connsiteY7" fmla="*/ 342900 h 714375"/>
              <a:gd name="connsiteX8" fmla="*/ 846290 w 1046315"/>
              <a:gd name="connsiteY8" fmla="*/ 257175 h 714375"/>
              <a:gd name="connsiteX9" fmla="*/ 789140 w 1046315"/>
              <a:gd name="connsiteY9" fmla="*/ 28575 h 714375"/>
              <a:gd name="connsiteX10" fmla="*/ 746277 w 1046315"/>
              <a:gd name="connsiteY10" fmla="*/ 57150 h 714375"/>
              <a:gd name="connsiteX11" fmla="*/ 731990 w 1046315"/>
              <a:gd name="connsiteY11" fmla="*/ 100013 h 714375"/>
              <a:gd name="connsiteX12" fmla="*/ 746277 w 1046315"/>
              <a:gd name="connsiteY12" fmla="*/ 57150 h 714375"/>
              <a:gd name="connsiteX13" fmla="*/ 832002 w 1046315"/>
              <a:gd name="connsiteY13" fmla="*/ 0 h 714375"/>
              <a:gd name="connsiteX14" fmla="*/ 989165 w 1046315"/>
              <a:gd name="connsiteY14" fmla="*/ 42863 h 714375"/>
              <a:gd name="connsiteX15" fmla="*/ 1046315 w 1046315"/>
              <a:gd name="connsiteY15" fmla="*/ 100013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6315" h="714375">
                <a:moveTo>
                  <a:pt x="89052" y="714375"/>
                </a:moveTo>
                <a:cubicBezTo>
                  <a:pt x="60477" y="681038"/>
                  <a:pt x="18095" y="655713"/>
                  <a:pt x="3327" y="614363"/>
                </a:cubicBezTo>
                <a:cubicBezTo>
                  <a:pt x="-8772" y="580486"/>
                  <a:pt x="13627" y="499980"/>
                  <a:pt x="46190" y="471488"/>
                </a:cubicBezTo>
                <a:cubicBezTo>
                  <a:pt x="72036" y="448873"/>
                  <a:pt x="103340" y="433388"/>
                  <a:pt x="131915" y="414338"/>
                </a:cubicBezTo>
                <a:cubicBezTo>
                  <a:pt x="131917" y="414337"/>
                  <a:pt x="217638" y="357189"/>
                  <a:pt x="217640" y="357188"/>
                </a:cubicBezTo>
                <a:lnTo>
                  <a:pt x="274790" y="342900"/>
                </a:lnTo>
                <a:cubicBezTo>
                  <a:pt x="417665" y="347663"/>
                  <a:pt x="560461" y="357188"/>
                  <a:pt x="703415" y="357188"/>
                </a:cubicBezTo>
                <a:cubicBezTo>
                  <a:pt x="741812" y="357188"/>
                  <a:pt x="786259" y="364919"/>
                  <a:pt x="817715" y="342900"/>
                </a:cubicBezTo>
                <a:cubicBezTo>
                  <a:pt x="842391" y="325627"/>
                  <a:pt x="846290" y="257175"/>
                  <a:pt x="846290" y="257175"/>
                </a:cubicBezTo>
                <a:cubicBezTo>
                  <a:pt x="837262" y="103710"/>
                  <a:pt x="907802" y="-30755"/>
                  <a:pt x="789140" y="28575"/>
                </a:cubicBezTo>
                <a:cubicBezTo>
                  <a:pt x="773781" y="36254"/>
                  <a:pt x="760565" y="47625"/>
                  <a:pt x="746277" y="57150"/>
                </a:cubicBezTo>
                <a:lnTo>
                  <a:pt x="731990" y="100013"/>
                </a:lnTo>
                <a:cubicBezTo>
                  <a:pt x="736752" y="85725"/>
                  <a:pt x="735628" y="67799"/>
                  <a:pt x="746277" y="57150"/>
                </a:cubicBezTo>
                <a:cubicBezTo>
                  <a:pt x="770561" y="32866"/>
                  <a:pt x="832002" y="0"/>
                  <a:pt x="832002" y="0"/>
                </a:cubicBezTo>
                <a:cubicBezTo>
                  <a:pt x="886485" y="7783"/>
                  <a:pt x="944025" y="5246"/>
                  <a:pt x="989165" y="42863"/>
                </a:cubicBezTo>
                <a:cubicBezTo>
                  <a:pt x="1092615" y="129071"/>
                  <a:pt x="959609" y="56658"/>
                  <a:pt x="1046315" y="100013"/>
                </a:cubicBezTo>
              </a:path>
            </a:pathLst>
          </a:custGeom>
          <a:noFill/>
          <a:ln w="38100">
            <a:solidFill>
              <a:srgbClr val="EB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B73057-2694-BD4A-A702-6C7A4132550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Contest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868A2-52C3-AB47-A0DC-4C605243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037"/>
            <a:ext cx="10336810" cy="67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5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FBE3D19-A1C5-D84F-BF9D-BBAE6CB30A68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Key Metaphor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7CE52-553A-4F41-A7CD-9C950FAB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731837"/>
            <a:ext cx="12124467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3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</p:spTree>
    <p:extLst>
      <p:ext uri="{BB962C8B-B14F-4D97-AF65-F5344CB8AC3E}">
        <p14:creationId xmlns:p14="http://schemas.microsoft.com/office/powerpoint/2010/main" val="2385728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212465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Norway</a:t>
            </a: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Ylvis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“The Fox”. Permission asked. Pending.</a:t>
            </a: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F0C5DB-82F1-CA4F-9E2F-A841BD09419D}"/>
              </a:ext>
            </a:extLst>
          </p:cNvPr>
          <p:cNvSpPr/>
          <p:nvPr/>
        </p:nvSpPr>
        <p:spPr>
          <a:xfrm>
            <a:off x="6183312" y="34750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addToPhoneBook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1C44A-D03D-3742-BADC-77259B609F52}"/>
              </a:ext>
            </a:extLst>
          </p:cNvPr>
          <p:cNvSpPr/>
          <p:nvPr/>
        </p:nvSpPr>
        <p:spPr>
          <a:xfrm>
            <a:off x="6183312" y="41608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printPhoneBook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356C69-8402-6A41-8958-359A06D335AD}"/>
              </a:ext>
            </a:extLst>
          </p:cNvPr>
          <p:cNvSpPr/>
          <p:nvPr/>
        </p:nvSpPr>
        <p:spPr>
          <a:xfrm>
            <a:off x="6183312" y="4846637"/>
            <a:ext cx="101181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lookup</a:t>
            </a:r>
            <a:endParaRPr lang="en-US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72B15-DF1A-A944-A96A-0C2DB1F4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874837"/>
            <a:ext cx="8278586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2E3D1A-1B79-E44D-AD0A-454944F5FF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Mpedigree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565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341437"/>
            <a:ext cx="9072563" cy="498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Karel the Robot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Graphics Programs</a:t>
            </a:r>
          </a:p>
          <a:p>
            <a:r>
              <a:rPr lang="en-US" dirty="0"/>
              <a:t>Text Processing</a:t>
            </a:r>
          </a:p>
          <a:p>
            <a:r>
              <a:rPr lang="en-US" b="1" dirty="0">
                <a:solidFill>
                  <a:srgbClr val="0432FF"/>
                </a:solidFill>
              </a:rPr>
              <a:t>Data Structures</a:t>
            </a:r>
          </a:p>
          <a:p>
            <a:r>
              <a:rPr lang="en-US" dirty="0"/>
              <a:t>GUIs</a:t>
            </a:r>
          </a:p>
          <a:p>
            <a:r>
              <a:rPr lang="en-US" dirty="0"/>
              <a:t>Defining our own Variable Types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3D2114D-B0EF-8E49-B0F8-BB7FB71AEAF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Where are we?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0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r="13040"/>
          <a:stretch/>
        </p:blipFill>
        <p:spPr>
          <a:xfrm>
            <a:off x="2982912" y="2179637"/>
            <a:ext cx="6547104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7B1D-6DA8-0A4A-8184-36CD9BAE07C7}"/>
              </a:ext>
            </a:extLst>
          </p:cNvPr>
          <p:cNvGrpSpPr/>
          <p:nvPr/>
        </p:nvGrpSpPr>
        <p:grpSpPr>
          <a:xfrm>
            <a:off x="620712" y="1417637"/>
            <a:ext cx="1828800" cy="5690299"/>
            <a:chOff x="468312" y="1112837"/>
            <a:chExt cx="1828800" cy="5690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DDFD63-6099-A447-B930-675B88061EEF}"/>
                </a:ext>
              </a:extLst>
            </p:cNvPr>
            <p:cNvSpPr/>
            <p:nvPr/>
          </p:nvSpPr>
          <p:spPr>
            <a:xfrm>
              <a:off x="544512" y="1189037"/>
              <a:ext cx="1752600" cy="5502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C4.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Q</a:t>
              </a:r>
            </a:p>
            <a:p>
              <a:r>
                <a:rPr lang="en-US" dirty="0">
                  <a:latin typeface="Monaco" pitchFamily="2" charset="77"/>
                </a:rPr>
                <a:t>D4.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150.0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W</a:t>
              </a:r>
            </a:p>
            <a:p>
              <a:r>
                <a:rPr lang="en-US" dirty="0">
                  <a:latin typeface="Monaco" pitchFamily="2" charset="77"/>
                </a:rPr>
                <a:t>E4.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200.0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2706B99-C04F-704D-85E8-4923E30AA841}"/>
                </a:ext>
              </a:extLst>
            </p:cNvPr>
            <p:cNvCxnSpPr/>
            <p:nvPr/>
          </p:nvCxnSpPr>
          <p:spPr>
            <a:xfrm flipV="1">
              <a:off x="468312" y="1112837"/>
              <a:ext cx="0" cy="55626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1CEE4F-F2DF-6049-8A67-0453A089252A}"/>
                </a:ext>
              </a:extLst>
            </p:cNvPr>
            <p:cNvCxnSpPr/>
            <p:nvPr/>
          </p:nvCxnSpPr>
          <p:spPr>
            <a:xfrm>
              <a:off x="468312" y="1112837"/>
              <a:ext cx="12954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1896C1-69AD-A24B-A3EB-EB8B129ECF91}"/>
                </a:ext>
              </a:extLst>
            </p:cNvPr>
            <p:cNvCxnSpPr/>
            <p:nvPr/>
          </p:nvCxnSpPr>
          <p:spPr>
            <a:xfrm>
              <a:off x="1763712" y="1112837"/>
              <a:ext cx="0" cy="56388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0DA2B59-DBCF-DC44-8C26-843AAFD34B2C}"/>
                </a:ext>
              </a:extLst>
            </p:cNvPr>
            <p:cNvSpPr/>
            <p:nvPr/>
          </p:nvSpPr>
          <p:spPr>
            <a:xfrm>
              <a:off x="475488" y="6669024"/>
              <a:ext cx="1280160" cy="134112"/>
            </a:xfrm>
            <a:custGeom>
              <a:avLst/>
              <a:gdLst>
                <a:gd name="connsiteX0" fmla="*/ 0 w 1280160"/>
                <a:gd name="connsiteY0" fmla="*/ 12192 h 134112"/>
                <a:gd name="connsiteX1" fmla="*/ 48768 w 1280160"/>
                <a:gd name="connsiteY1" fmla="*/ 97536 h 134112"/>
                <a:gd name="connsiteX2" fmla="*/ 85344 w 1280160"/>
                <a:gd name="connsiteY2" fmla="*/ 109728 h 134112"/>
                <a:gd name="connsiteX3" fmla="*/ 121920 w 1280160"/>
                <a:gd name="connsiteY3" fmla="*/ 134112 h 134112"/>
                <a:gd name="connsiteX4" fmla="*/ 268224 w 1280160"/>
                <a:gd name="connsiteY4" fmla="*/ 121920 h 134112"/>
                <a:gd name="connsiteX5" fmla="*/ 341376 w 1280160"/>
                <a:gd name="connsiteY5" fmla="*/ 73152 h 134112"/>
                <a:gd name="connsiteX6" fmla="*/ 377952 w 1280160"/>
                <a:gd name="connsiteY6" fmla="*/ 48768 h 134112"/>
                <a:gd name="connsiteX7" fmla="*/ 487680 w 1280160"/>
                <a:gd name="connsiteY7" fmla="*/ 12192 h 134112"/>
                <a:gd name="connsiteX8" fmla="*/ 524256 w 1280160"/>
                <a:gd name="connsiteY8" fmla="*/ 0 h 134112"/>
                <a:gd name="connsiteX9" fmla="*/ 609600 w 1280160"/>
                <a:gd name="connsiteY9" fmla="*/ 24384 h 134112"/>
                <a:gd name="connsiteX10" fmla="*/ 682752 w 1280160"/>
                <a:gd name="connsiteY10" fmla="*/ 73152 h 134112"/>
                <a:gd name="connsiteX11" fmla="*/ 719328 w 1280160"/>
                <a:gd name="connsiteY11" fmla="*/ 97536 h 134112"/>
                <a:gd name="connsiteX12" fmla="*/ 792480 w 1280160"/>
                <a:gd name="connsiteY12" fmla="*/ 121920 h 134112"/>
                <a:gd name="connsiteX13" fmla="*/ 963168 w 1280160"/>
                <a:gd name="connsiteY13" fmla="*/ 109728 h 134112"/>
                <a:gd name="connsiteX14" fmla="*/ 1011936 w 1280160"/>
                <a:gd name="connsiteY14" fmla="*/ 97536 h 134112"/>
                <a:gd name="connsiteX15" fmla="*/ 1072896 w 1280160"/>
                <a:gd name="connsiteY15" fmla="*/ 85344 h 134112"/>
                <a:gd name="connsiteX16" fmla="*/ 1280160 w 1280160"/>
                <a:gd name="connsiteY16" fmla="*/ 48768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0160" h="134112">
                  <a:moveTo>
                    <a:pt x="0" y="12192"/>
                  </a:moveTo>
                  <a:cubicBezTo>
                    <a:pt x="16256" y="40640"/>
                    <a:pt x="27192" y="72878"/>
                    <a:pt x="48768" y="97536"/>
                  </a:cubicBezTo>
                  <a:cubicBezTo>
                    <a:pt x="57231" y="107208"/>
                    <a:pt x="73849" y="103981"/>
                    <a:pt x="85344" y="109728"/>
                  </a:cubicBezTo>
                  <a:cubicBezTo>
                    <a:pt x="98450" y="116281"/>
                    <a:pt x="109728" y="125984"/>
                    <a:pt x="121920" y="134112"/>
                  </a:cubicBezTo>
                  <a:cubicBezTo>
                    <a:pt x="170688" y="130048"/>
                    <a:pt x="221072" y="135018"/>
                    <a:pt x="268224" y="121920"/>
                  </a:cubicBezTo>
                  <a:cubicBezTo>
                    <a:pt x="296461" y="114076"/>
                    <a:pt x="316992" y="89408"/>
                    <a:pt x="341376" y="73152"/>
                  </a:cubicBezTo>
                  <a:cubicBezTo>
                    <a:pt x="353568" y="65024"/>
                    <a:pt x="364051" y="53402"/>
                    <a:pt x="377952" y="48768"/>
                  </a:cubicBezTo>
                  <a:lnTo>
                    <a:pt x="487680" y="12192"/>
                  </a:lnTo>
                  <a:lnTo>
                    <a:pt x="524256" y="0"/>
                  </a:lnTo>
                  <a:cubicBezTo>
                    <a:pt x="535735" y="2870"/>
                    <a:pt x="595289" y="16434"/>
                    <a:pt x="609600" y="24384"/>
                  </a:cubicBezTo>
                  <a:cubicBezTo>
                    <a:pt x="635218" y="38616"/>
                    <a:pt x="658368" y="56896"/>
                    <a:pt x="682752" y="73152"/>
                  </a:cubicBezTo>
                  <a:cubicBezTo>
                    <a:pt x="694944" y="81280"/>
                    <a:pt x="705427" y="92902"/>
                    <a:pt x="719328" y="97536"/>
                  </a:cubicBezTo>
                  <a:lnTo>
                    <a:pt x="792480" y="121920"/>
                  </a:lnTo>
                  <a:cubicBezTo>
                    <a:pt x="849376" y="117856"/>
                    <a:pt x="906476" y="116027"/>
                    <a:pt x="963168" y="109728"/>
                  </a:cubicBezTo>
                  <a:cubicBezTo>
                    <a:pt x="979822" y="107878"/>
                    <a:pt x="995579" y="101171"/>
                    <a:pt x="1011936" y="97536"/>
                  </a:cubicBezTo>
                  <a:cubicBezTo>
                    <a:pt x="1032165" y="93041"/>
                    <a:pt x="1052276" y="87406"/>
                    <a:pt x="1072896" y="85344"/>
                  </a:cubicBezTo>
                  <a:cubicBezTo>
                    <a:pt x="1274443" y="65189"/>
                    <a:pt x="1211221" y="117707"/>
                    <a:pt x="1280160" y="487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00D5DF-0567-B743-B48B-3EA4A3D8B048}"/>
              </a:ext>
            </a:extLst>
          </p:cNvPr>
          <p:cNvSpPr txBox="1"/>
          <p:nvPr/>
        </p:nvSpPr>
        <p:spPr>
          <a:xfrm>
            <a:off x="392112" y="960437"/>
            <a:ext cx="1976823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keyboardC.txt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1101E74-B563-0143-B591-57BCE787BE92}"/>
              </a:ext>
            </a:extLst>
          </p:cNvPr>
          <p:cNvSpPr/>
          <p:nvPr/>
        </p:nvSpPr>
        <p:spPr>
          <a:xfrm>
            <a:off x="392112" y="1450848"/>
            <a:ext cx="1608193" cy="1877568"/>
          </a:xfrm>
          <a:custGeom>
            <a:avLst/>
            <a:gdLst>
              <a:gd name="connsiteX0" fmla="*/ 1413121 w 1608193"/>
              <a:gd name="connsiteY0" fmla="*/ 73152 h 1877568"/>
              <a:gd name="connsiteX1" fmla="*/ 1315585 w 1608193"/>
              <a:gd name="connsiteY1" fmla="*/ 85344 h 1877568"/>
              <a:gd name="connsiteX2" fmla="*/ 1205857 w 1608193"/>
              <a:gd name="connsiteY2" fmla="*/ 73152 h 1877568"/>
              <a:gd name="connsiteX3" fmla="*/ 1059553 w 1608193"/>
              <a:gd name="connsiteY3" fmla="*/ 60960 h 1877568"/>
              <a:gd name="connsiteX4" fmla="*/ 925441 w 1608193"/>
              <a:gd name="connsiteY4" fmla="*/ 36576 h 1877568"/>
              <a:gd name="connsiteX5" fmla="*/ 876673 w 1608193"/>
              <a:gd name="connsiteY5" fmla="*/ 24384 h 1877568"/>
              <a:gd name="connsiteX6" fmla="*/ 742561 w 1608193"/>
              <a:gd name="connsiteY6" fmla="*/ 0 h 1877568"/>
              <a:gd name="connsiteX7" fmla="*/ 401185 w 1608193"/>
              <a:gd name="connsiteY7" fmla="*/ 12192 h 1877568"/>
              <a:gd name="connsiteX8" fmla="*/ 328033 w 1608193"/>
              <a:gd name="connsiteY8" fmla="*/ 48768 h 1877568"/>
              <a:gd name="connsiteX9" fmla="*/ 291457 w 1608193"/>
              <a:gd name="connsiteY9" fmla="*/ 60960 h 1877568"/>
              <a:gd name="connsiteX10" fmla="*/ 218305 w 1608193"/>
              <a:gd name="connsiteY10" fmla="*/ 134112 h 1877568"/>
              <a:gd name="connsiteX11" fmla="*/ 157345 w 1608193"/>
              <a:gd name="connsiteY11" fmla="*/ 207264 h 1877568"/>
              <a:gd name="connsiteX12" fmla="*/ 145153 w 1608193"/>
              <a:gd name="connsiteY12" fmla="*/ 243840 h 1877568"/>
              <a:gd name="connsiteX13" fmla="*/ 96385 w 1608193"/>
              <a:gd name="connsiteY13" fmla="*/ 316992 h 1877568"/>
              <a:gd name="connsiteX14" fmla="*/ 59809 w 1608193"/>
              <a:gd name="connsiteY14" fmla="*/ 426720 h 1877568"/>
              <a:gd name="connsiteX15" fmla="*/ 47617 w 1608193"/>
              <a:gd name="connsiteY15" fmla="*/ 463296 h 1877568"/>
              <a:gd name="connsiteX16" fmla="*/ 35425 w 1608193"/>
              <a:gd name="connsiteY16" fmla="*/ 548640 h 1877568"/>
              <a:gd name="connsiteX17" fmla="*/ 11041 w 1608193"/>
              <a:gd name="connsiteY17" fmla="*/ 816864 h 1877568"/>
              <a:gd name="connsiteX18" fmla="*/ 47617 w 1608193"/>
              <a:gd name="connsiteY18" fmla="*/ 1499616 h 1877568"/>
              <a:gd name="connsiteX19" fmla="*/ 72001 w 1608193"/>
              <a:gd name="connsiteY19" fmla="*/ 1584960 h 1877568"/>
              <a:gd name="connsiteX20" fmla="*/ 96385 w 1608193"/>
              <a:gd name="connsiteY20" fmla="*/ 1658112 h 1877568"/>
              <a:gd name="connsiteX21" fmla="*/ 132961 w 1608193"/>
              <a:gd name="connsiteY21" fmla="*/ 1682496 h 1877568"/>
              <a:gd name="connsiteX22" fmla="*/ 230497 w 1608193"/>
              <a:gd name="connsiteY22" fmla="*/ 1767840 h 1877568"/>
              <a:gd name="connsiteX23" fmla="*/ 303649 w 1608193"/>
              <a:gd name="connsiteY23" fmla="*/ 1816608 h 1877568"/>
              <a:gd name="connsiteX24" fmla="*/ 340225 w 1608193"/>
              <a:gd name="connsiteY24" fmla="*/ 1840992 h 1877568"/>
              <a:gd name="connsiteX25" fmla="*/ 486529 w 1608193"/>
              <a:gd name="connsiteY25" fmla="*/ 1877568 h 1877568"/>
              <a:gd name="connsiteX26" fmla="*/ 779137 w 1608193"/>
              <a:gd name="connsiteY26" fmla="*/ 1865376 h 1877568"/>
              <a:gd name="connsiteX27" fmla="*/ 815713 w 1608193"/>
              <a:gd name="connsiteY27" fmla="*/ 1853184 h 1877568"/>
              <a:gd name="connsiteX28" fmla="*/ 864481 w 1608193"/>
              <a:gd name="connsiteY28" fmla="*/ 1840992 h 1877568"/>
              <a:gd name="connsiteX29" fmla="*/ 901057 w 1608193"/>
              <a:gd name="connsiteY29" fmla="*/ 1816608 h 1877568"/>
              <a:gd name="connsiteX30" fmla="*/ 937633 w 1608193"/>
              <a:gd name="connsiteY30" fmla="*/ 1804416 h 1877568"/>
              <a:gd name="connsiteX31" fmla="*/ 1022977 w 1608193"/>
              <a:gd name="connsiteY31" fmla="*/ 1731264 h 1877568"/>
              <a:gd name="connsiteX32" fmla="*/ 1096129 w 1608193"/>
              <a:gd name="connsiteY32" fmla="*/ 1682496 h 1877568"/>
              <a:gd name="connsiteX33" fmla="*/ 1169281 w 1608193"/>
              <a:gd name="connsiteY33" fmla="*/ 1633728 h 1877568"/>
              <a:gd name="connsiteX34" fmla="*/ 1205857 w 1608193"/>
              <a:gd name="connsiteY34" fmla="*/ 1609344 h 1877568"/>
              <a:gd name="connsiteX35" fmla="*/ 1254625 w 1608193"/>
              <a:gd name="connsiteY35" fmla="*/ 1536192 h 1877568"/>
              <a:gd name="connsiteX36" fmla="*/ 1266817 w 1608193"/>
              <a:gd name="connsiteY36" fmla="*/ 1499616 h 1877568"/>
              <a:gd name="connsiteX37" fmla="*/ 1315585 w 1608193"/>
              <a:gd name="connsiteY37" fmla="*/ 1426464 h 1877568"/>
              <a:gd name="connsiteX38" fmla="*/ 1339969 w 1608193"/>
              <a:gd name="connsiteY38" fmla="*/ 1377696 h 1877568"/>
              <a:gd name="connsiteX39" fmla="*/ 1388737 w 1608193"/>
              <a:gd name="connsiteY39" fmla="*/ 1304544 h 1877568"/>
              <a:gd name="connsiteX40" fmla="*/ 1413121 w 1608193"/>
              <a:gd name="connsiteY40" fmla="*/ 1267968 h 1877568"/>
              <a:gd name="connsiteX41" fmla="*/ 1449697 w 1608193"/>
              <a:gd name="connsiteY41" fmla="*/ 1194816 h 1877568"/>
              <a:gd name="connsiteX42" fmla="*/ 1461889 w 1608193"/>
              <a:gd name="connsiteY42" fmla="*/ 1158240 h 1877568"/>
              <a:gd name="connsiteX43" fmla="*/ 1486273 w 1608193"/>
              <a:gd name="connsiteY43" fmla="*/ 1121664 h 1877568"/>
              <a:gd name="connsiteX44" fmla="*/ 1510657 w 1608193"/>
              <a:gd name="connsiteY44" fmla="*/ 1072896 h 1877568"/>
              <a:gd name="connsiteX45" fmla="*/ 1522849 w 1608193"/>
              <a:gd name="connsiteY45" fmla="*/ 1036320 h 1877568"/>
              <a:gd name="connsiteX46" fmla="*/ 1547233 w 1608193"/>
              <a:gd name="connsiteY46" fmla="*/ 999744 h 1877568"/>
              <a:gd name="connsiteX47" fmla="*/ 1571617 w 1608193"/>
              <a:gd name="connsiteY47" fmla="*/ 926592 h 1877568"/>
              <a:gd name="connsiteX48" fmla="*/ 1608193 w 1608193"/>
              <a:gd name="connsiteY48" fmla="*/ 841248 h 1877568"/>
              <a:gd name="connsiteX49" fmla="*/ 1596001 w 1608193"/>
              <a:gd name="connsiteY49" fmla="*/ 548640 h 1877568"/>
              <a:gd name="connsiteX50" fmla="*/ 1571617 w 1608193"/>
              <a:gd name="connsiteY50" fmla="*/ 475488 h 1877568"/>
              <a:gd name="connsiteX51" fmla="*/ 1510657 w 1608193"/>
              <a:gd name="connsiteY51" fmla="*/ 365760 h 1877568"/>
              <a:gd name="connsiteX52" fmla="*/ 1486273 w 1608193"/>
              <a:gd name="connsiteY52" fmla="*/ 329184 h 1877568"/>
              <a:gd name="connsiteX53" fmla="*/ 1474081 w 1608193"/>
              <a:gd name="connsiteY53" fmla="*/ 292608 h 1877568"/>
              <a:gd name="connsiteX54" fmla="*/ 1425313 w 1608193"/>
              <a:gd name="connsiteY54" fmla="*/ 219456 h 1877568"/>
              <a:gd name="connsiteX55" fmla="*/ 1413121 w 1608193"/>
              <a:gd name="connsiteY55" fmla="*/ 182880 h 1877568"/>
              <a:gd name="connsiteX56" fmla="*/ 1364353 w 1608193"/>
              <a:gd name="connsiteY56" fmla="*/ 109728 h 1877568"/>
              <a:gd name="connsiteX57" fmla="*/ 1352161 w 1608193"/>
              <a:gd name="connsiteY57" fmla="*/ 73152 h 1877568"/>
              <a:gd name="connsiteX58" fmla="*/ 1291201 w 1608193"/>
              <a:gd name="connsiteY58" fmla="*/ 12192 h 187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08193" h="1877568">
                <a:moveTo>
                  <a:pt x="1413121" y="73152"/>
                </a:moveTo>
                <a:cubicBezTo>
                  <a:pt x="1380609" y="77216"/>
                  <a:pt x="1348350" y="85344"/>
                  <a:pt x="1315585" y="85344"/>
                </a:cubicBezTo>
                <a:cubicBezTo>
                  <a:pt x="1278784" y="85344"/>
                  <a:pt x="1242492" y="76641"/>
                  <a:pt x="1205857" y="73152"/>
                </a:cubicBezTo>
                <a:cubicBezTo>
                  <a:pt x="1157140" y="68512"/>
                  <a:pt x="1108191" y="66364"/>
                  <a:pt x="1059553" y="60960"/>
                </a:cubicBezTo>
                <a:cubicBezTo>
                  <a:pt x="1033084" y="58019"/>
                  <a:pt x="954373" y="43005"/>
                  <a:pt x="925441" y="36576"/>
                </a:cubicBezTo>
                <a:cubicBezTo>
                  <a:pt x="909084" y="32941"/>
                  <a:pt x="893030" y="28019"/>
                  <a:pt x="876673" y="24384"/>
                </a:cubicBezTo>
                <a:cubicBezTo>
                  <a:pt x="825553" y="13024"/>
                  <a:pt x="795498" y="8823"/>
                  <a:pt x="742561" y="0"/>
                </a:cubicBezTo>
                <a:cubicBezTo>
                  <a:pt x="628769" y="4064"/>
                  <a:pt x="514813" y="4861"/>
                  <a:pt x="401185" y="12192"/>
                </a:cubicBezTo>
                <a:cubicBezTo>
                  <a:pt x="366000" y="14462"/>
                  <a:pt x="357866" y="33851"/>
                  <a:pt x="328033" y="48768"/>
                </a:cubicBezTo>
                <a:cubicBezTo>
                  <a:pt x="316538" y="54515"/>
                  <a:pt x="303649" y="56896"/>
                  <a:pt x="291457" y="60960"/>
                </a:cubicBezTo>
                <a:lnTo>
                  <a:pt x="218305" y="134112"/>
                </a:lnTo>
                <a:cubicBezTo>
                  <a:pt x="191341" y="161076"/>
                  <a:pt x="174319" y="173316"/>
                  <a:pt x="157345" y="207264"/>
                </a:cubicBezTo>
                <a:cubicBezTo>
                  <a:pt x="151598" y="218759"/>
                  <a:pt x="151394" y="232606"/>
                  <a:pt x="145153" y="243840"/>
                </a:cubicBezTo>
                <a:cubicBezTo>
                  <a:pt x="130921" y="269458"/>
                  <a:pt x="105652" y="289190"/>
                  <a:pt x="96385" y="316992"/>
                </a:cubicBezTo>
                <a:lnTo>
                  <a:pt x="59809" y="426720"/>
                </a:lnTo>
                <a:lnTo>
                  <a:pt x="47617" y="463296"/>
                </a:lnTo>
                <a:cubicBezTo>
                  <a:pt x="43553" y="491744"/>
                  <a:pt x="38783" y="520100"/>
                  <a:pt x="35425" y="548640"/>
                </a:cubicBezTo>
                <a:cubicBezTo>
                  <a:pt x="25676" y="631510"/>
                  <a:pt x="17864" y="734992"/>
                  <a:pt x="11041" y="816864"/>
                </a:cubicBezTo>
                <a:cubicBezTo>
                  <a:pt x="23747" y="1452162"/>
                  <a:pt x="-41037" y="1233653"/>
                  <a:pt x="47617" y="1499616"/>
                </a:cubicBezTo>
                <a:cubicBezTo>
                  <a:pt x="88591" y="1622537"/>
                  <a:pt x="26074" y="1431871"/>
                  <a:pt x="72001" y="1584960"/>
                </a:cubicBezTo>
                <a:cubicBezTo>
                  <a:pt x="79387" y="1609579"/>
                  <a:pt x="74999" y="1643855"/>
                  <a:pt x="96385" y="1658112"/>
                </a:cubicBezTo>
                <a:lnTo>
                  <a:pt x="132961" y="1682496"/>
                </a:lnTo>
                <a:cubicBezTo>
                  <a:pt x="173601" y="1743456"/>
                  <a:pt x="145153" y="1710944"/>
                  <a:pt x="230497" y="1767840"/>
                </a:cubicBezTo>
                <a:lnTo>
                  <a:pt x="303649" y="1816608"/>
                </a:lnTo>
                <a:cubicBezTo>
                  <a:pt x="315841" y="1824736"/>
                  <a:pt x="326324" y="1836358"/>
                  <a:pt x="340225" y="1840992"/>
                </a:cubicBezTo>
                <a:cubicBezTo>
                  <a:pt x="436829" y="1873193"/>
                  <a:pt x="388024" y="1861150"/>
                  <a:pt x="486529" y="1877568"/>
                </a:cubicBezTo>
                <a:cubicBezTo>
                  <a:pt x="584065" y="1873504"/>
                  <a:pt x="681783" y="1872587"/>
                  <a:pt x="779137" y="1865376"/>
                </a:cubicBezTo>
                <a:cubicBezTo>
                  <a:pt x="791953" y="1864427"/>
                  <a:pt x="803356" y="1856715"/>
                  <a:pt x="815713" y="1853184"/>
                </a:cubicBezTo>
                <a:cubicBezTo>
                  <a:pt x="831825" y="1848581"/>
                  <a:pt x="848225" y="1845056"/>
                  <a:pt x="864481" y="1840992"/>
                </a:cubicBezTo>
                <a:cubicBezTo>
                  <a:pt x="876673" y="1832864"/>
                  <a:pt x="887951" y="1823161"/>
                  <a:pt x="901057" y="1816608"/>
                </a:cubicBezTo>
                <a:cubicBezTo>
                  <a:pt x="912552" y="1810861"/>
                  <a:pt x="926475" y="1810792"/>
                  <a:pt x="937633" y="1804416"/>
                </a:cubicBezTo>
                <a:cubicBezTo>
                  <a:pt x="1010712" y="1762657"/>
                  <a:pt x="963109" y="1777828"/>
                  <a:pt x="1022977" y="1731264"/>
                </a:cubicBezTo>
                <a:cubicBezTo>
                  <a:pt x="1046110" y="1713272"/>
                  <a:pt x="1071745" y="1698752"/>
                  <a:pt x="1096129" y="1682496"/>
                </a:cubicBezTo>
                <a:lnTo>
                  <a:pt x="1169281" y="1633728"/>
                </a:lnTo>
                <a:lnTo>
                  <a:pt x="1205857" y="1609344"/>
                </a:lnTo>
                <a:cubicBezTo>
                  <a:pt x="1234847" y="1522375"/>
                  <a:pt x="1193740" y="1627519"/>
                  <a:pt x="1254625" y="1536192"/>
                </a:cubicBezTo>
                <a:cubicBezTo>
                  <a:pt x="1261754" y="1525499"/>
                  <a:pt x="1260576" y="1510850"/>
                  <a:pt x="1266817" y="1499616"/>
                </a:cubicBezTo>
                <a:cubicBezTo>
                  <a:pt x="1281049" y="1473998"/>
                  <a:pt x="1302479" y="1452676"/>
                  <a:pt x="1315585" y="1426464"/>
                </a:cubicBezTo>
                <a:cubicBezTo>
                  <a:pt x="1323713" y="1410208"/>
                  <a:pt x="1330618" y="1393281"/>
                  <a:pt x="1339969" y="1377696"/>
                </a:cubicBezTo>
                <a:cubicBezTo>
                  <a:pt x="1355047" y="1352566"/>
                  <a:pt x="1372481" y="1328928"/>
                  <a:pt x="1388737" y="1304544"/>
                </a:cubicBezTo>
                <a:cubicBezTo>
                  <a:pt x="1396865" y="1292352"/>
                  <a:pt x="1408487" y="1281869"/>
                  <a:pt x="1413121" y="1267968"/>
                </a:cubicBezTo>
                <a:cubicBezTo>
                  <a:pt x="1443766" y="1176033"/>
                  <a:pt x="1402428" y="1289354"/>
                  <a:pt x="1449697" y="1194816"/>
                </a:cubicBezTo>
                <a:cubicBezTo>
                  <a:pt x="1455444" y="1183321"/>
                  <a:pt x="1456142" y="1169735"/>
                  <a:pt x="1461889" y="1158240"/>
                </a:cubicBezTo>
                <a:cubicBezTo>
                  <a:pt x="1468442" y="1145134"/>
                  <a:pt x="1479003" y="1134386"/>
                  <a:pt x="1486273" y="1121664"/>
                </a:cubicBezTo>
                <a:cubicBezTo>
                  <a:pt x="1495290" y="1105884"/>
                  <a:pt x="1503498" y="1089601"/>
                  <a:pt x="1510657" y="1072896"/>
                </a:cubicBezTo>
                <a:cubicBezTo>
                  <a:pt x="1515719" y="1061084"/>
                  <a:pt x="1517102" y="1047815"/>
                  <a:pt x="1522849" y="1036320"/>
                </a:cubicBezTo>
                <a:cubicBezTo>
                  <a:pt x="1529402" y="1023214"/>
                  <a:pt x="1541282" y="1013134"/>
                  <a:pt x="1547233" y="999744"/>
                </a:cubicBezTo>
                <a:cubicBezTo>
                  <a:pt x="1557672" y="976256"/>
                  <a:pt x="1560122" y="949581"/>
                  <a:pt x="1571617" y="926592"/>
                </a:cubicBezTo>
                <a:cubicBezTo>
                  <a:pt x="1601748" y="866329"/>
                  <a:pt x="1590254" y="895066"/>
                  <a:pt x="1608193" y="841248"/>
                </a:cubicBezTo>
                <a:cubicBezTo>
                  <a:pt x="1604129" y="743712"/>
                  <a:pt x="1605715" y="645776"/>
                  <a:pt x="1596001" y="548640"/>
                </a:cubicBezTo>
                <a:cubicBezTo>
                  <a:pt x="1593443" y="523065"/>
                  <a:pt x="1579745" y="499872"/>
                  <a:pt x="1571617" y="475488"/>
                </a:cubicBezTo>
                <a:cubicBezTo>
                  <a:pt x="1550158" y="411110"/>
                  <a:pt x="1566554" y="449605"/>
                  <a:pt x="1510657" y="365760"/>
                </a:cubicBezTo>
                <a:cubicBezTo>
                  <a:pt x="1502529" y="353568"/>
                  <a:pt x="1490907" y="343085"/>
                  <a:pt x="1486273" y="329184"/>
                </a:cubicBezTo>
                <a:cubicBezTo>
                  <a:pt x="1482209" y="316992"/>
                  <a:pt x="1480322" y="303842"/>
                  <a:pt x="1474081" y="292608"/>
                </a:cubicBezTo>
                <a:cubicBezTo>
                  <a:pt x="1459849" y="266990"/>
                  <a:pt x="1434580" y="247258"/>
                  <a:pt x="1425313" y="219456"/>
                </a:cubicBezTo>
                <a:cubicBezTo>
                  <a:pt x="1421249" y="207264"/>
                  <a:pt x="1419362" y="194114"/>
                  <a:pt x="1413121" y="182880"/>
                </a:cubicBezTo>
                <a:cubicBezTo>
                  <a:pt x="1398889" y="157262"/>
                  <a:pt x="1373620" y="137530"/>
                  <a:pt x="1364353" y="109728"/>
                </a:cubicBezTo>
                <a:cubicBezTo>
                  <a:pt x="1360289" y="97536"/>
                  <a:pt x="1359290" y="83845"/>
                  <a:pt x="1352161" y="73152"/>
                </a:cubicBezTo>
                <a:lnTo>
                  <a:pt x="1291201" y="1219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0873C24-55CA-8548-BEA4-9D7428B8A1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172891"/>
              </p:ext>
            </p:extLst>
          </p:nvPr>
        </p:nvGraphicFramePr>
        <p:xfrm>
          <a:off x="849312" y="731837"/>
          <a:ext cx="8105652" cy="6827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444663-B7D1-9246-B990-B058C924E190}"/>
              </a:ext>
            </a:extLst>
          </p:cNvPr>
          <p:cNvSpPr txBox="1"/>
          <p:nvPr/>
        </p:nvSpPr>
        <p:spPr>
          <a:xfrm>
            <a:off x="4510737" y="772929"/>
            <a:ext cx="1678665" cy="70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07943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984" dirty="0">
                <a:solidFill>
                  <a:prstClr val="black"/>
                </a:solidFill>
                <a:latin typeface="Times" pitchFamily="2" charset="0"/>
              </a:rPr>
              <a:t>Core </a:t>
            </a:r>
          </a:p>
          <a:p>
            <a:pPr algn="ctr" defTabSz="1007943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984" dirty="0">
                <a:solidFill>
                  <a:prstClr val="black"/>
                </a:solidFill>
                <a:latin typeface="Times" pitchFamily="2" charset="0"/>
              </a:rPr>
              <a:t>Understanding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2214F-5110-784D-A045-7BCA1A9F6686}"/>
              </a:ext>
            </a:extLst>
          </p:cNvPr>
          <p:cNvSpPr txBox="1"/>
          <p:nvPr/>
        </p:nvSpPr>
        <p:spPr>
          <a:xfrm>
            <a:off x="6495310" y="655637"/>
            <a:ext cx="1678665" cy="703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07943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984" dirty="0">
                <a:solidFill>
                  <a:prstClr val="black"/>
                </a:solidFill>
                <a:latin typeface="Times" pitchFamily="2" charset="0"/>
              </a:rPr>
              <a:t>Advanced </a:t>
            </a:r>
          </a:p>
          <a:p>
            <a:pPr algn="ctr" defTabSz="1007943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984" dirty="0">
                <a:solidFill>
                  <a:prstClr val="black"/>
                </a:solidFill>
                <a:latin typeface="Times" pitchFamily="2" charset="0"/>
              </a:rPr>
              <a:t>Understanding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DA75139-7762-BC4B-81D0-E85C97A4FB52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8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Good Work so Far</a:t>
            </a:r>
          </a:p>
        </p:txBody>
      </p:sp>
    </p:spTree>
    <p:extLst>
      <p:ext uri="{BB962C8B-B14F-4D97-AF65-F5344CB8AC3E}">
        <p14:creationId xmlns:p14="http://schemas.microsoft.com/office/powerpoint/2010/main" val="3545515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8902</TotalTime>
  <Words>1100</Words>
  <Application>Microsoft Macintosh PowerPoint</Application>
  <PresentationFormat>Custom</PresentationFormat>
  <Paragraphs>544</Paragraphs>
  <Slides>53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 Unicode MS</vt:lpstr>
      <vt:lpstr>ＭＳ Ｐゴシック</vt:lpstr>
      <vt:lpstr>Arial</vt:lpstr>
      <vt:lpstr>Calibri</vt:lpstr>
      <vt:lpstr>Calibri Light</vt:lpstr>
      <vt:lpstr>Century Gothic</vt:lpstr>
      <vt:lpstr>Chalkboard</vt:lpstr>
      <vt:lpstr>Courier</vt:lpstr>
      <vt:lpstr>DejaVu Serif</vt:lpstr>
      <vt:lpstr>Mangal</vt:lpstr>
      <vt:lpstr>Monaco</vt:lpstr>
      <vt:lpstr>Times</vt:lpstr>
      <vt:lpstr>Times New Roman</vt:lpstr>
      <vt:lpstr>teaching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313</cp:revision>
  <cp:lastPrinted>2019-02-20T23:05:16Z</cp:lastPrinted>
  <dcterms:created xsi:type="dcterms:W3CDTF">2012-01-18T02:26:13Z</dcterms:created>
  <dcterms:modified xsi:type="dcterms:W3CDTF">2019-02-20T23:15:46Z</dcterms:modified>
</cp:coreProperties>
</file>